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876" autoAdjust="0"/>
  </p:normalViewPr>
  <p:slideViewPr>
    <p:cSldViewPr>
      <p:cViewPr varScale="1">
        <p:scale>
          <a:sx n="76" d="100"/>
          <a:sy n="76" d="100"/>
        </p:scale>
        <p:origin x="-19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E2C05-E9B9-4E37-A2CC-0552745DA293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7F929-64C6-4D3B-BA95-AFE8707DB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76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Areas of knowledge: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33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Areas </a:t>
            </a:r>
            <a:r>
              <a:rPr lang="en-US" smtClean="0"/>
              <a:t>of knowledge: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33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Its</a:t>
            </a:r>
            <a:r>
              <a:rPr lang="en-US" baseline="0" dirty="0" smtClean="0"/>
              <a:t> what you know and how you know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45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4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98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50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1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2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8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2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8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4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75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8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A69FB-7BD4-4AB1-AEB9-0EED8AE889AA}" type="datetimeFigureOut">
              <a:rPr lang="en-US" smtClean="0"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408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TOK: Year 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0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Book-keeping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 on to WIKI</a:t>
            </a:r>
          </a:p>
          <a:p>
            <a:r>
              <a:rPr lang="en-US" dirty="0" smtClean="0"/>
              <a:t>Look at plan</a:t>
            </a:r>
          </a:p>
          <a:p>
            <a:r>
              <a:rPr lang="en-US" dirty="0" smtClean="0"/>
              <a:t>Agree Presentations </a:t>
            </a:r>
          </a:p>
          <a:p>
            <a:r>
              <a:rPr lang="en-US" dirty="0" smtClean="0"/>
              <a:t>Deadlines</a:t>
            </a:r>
          </a:p>
          <a:p>
            <a:r>
              <a:rPr lang="en-US" dirty="0" smtClean="0"/>
              <a:t>Presentations evening idea</a:t>
            </a:r>
          </a:p>
        </p:txBody>
      </p:sp>
    </p:spTree>
    <p:extLst>
      <p:ext uri="{BB962C8B-B14F-4D97-AF65-F5344CB8AC3E}">
        <p14:creationId xmlns:p14="http://schemas.microsoft.com/office/powerpoint/2010/main" val="3101430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Areas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own language what are the WOK with a brief definition?</a:t>
            </a:r>
          </a:p>
          <a:p>
            <a:r>
              <a:rPr lang="en-US" dirty="0" smtClean="0"/>
              <a:t>5 minutes in groups and then report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382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Ways of </a:t>
            </a:r>
            <a:r>
              <a:rPr lang="en-US" dirty="0" err="1" smtClean="0"/>
              <a:t>Knowings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own language what are the AOK with a brief definition?</a:t>
            </a:r>
          </a:p>
          <a:p>
            <a:r>
              <a:rPr lang="en-US" dirty="0" smtClean="0"/>
              <a:t>5 minutes in groups and then report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24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591056"/>
            <a:ext cx="4876800" cy="4352544"/>
          </a:xfrm>
        </p:spPr>
      </p:pic>
    </p:spTree>
    <p:extLst>
      <p:ext uri="{BB962C8B-B14F-4D97-AF65-F5344CB8AC3E}">
        <p14:creationId xmlns:p14="http://schemas.microsoft.com/office/powerpoint/2010/main" val="460793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60" y="1600200"/>
            <a:ext cx="6848079" cy="4525963"/>
          </a:xfrm>
        </p:spPr>
      </p:pic>
    </p:spTree>
    <p:extLst>
      <p:ext uri="{BB962C8B-B14F-4D97-AF65-F5344CB8AC3E}">
        <p14:creationId xmlns:p14="http://schemas.microsoft.com/office/powerpoint/2010/main" val="2586862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89</Words>
  <Application>Microsoft Office PowerPoint</Application>
  <PresentationFormat>On-screen Show (4:3)</PresentationFormat>
  <Paragraphs>20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TOK: Year 13</vt:lpstr>
      <vt:lpstr>Book-keeping</vt:lpstr>
      <vt:lpstr>Review Areas of Knowledge</vt:lpstr>
      <vt:lpstr>Review Ways of Knowings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TOK: Year 13</dc:title>
  <dc:creator>Shane O'loghlin</dc:creator>
  <cp:lastModifiedBy>Shane O'loghlin</cp:lastModifiedBy>
  <cp:revision>1</cp:revision>
  <dcterms:created xsi:type="dcterms:W3CDTF">2012-08-22T14:03:09Z</dcterms:created>
  <dcterms:modified xsi:type="dcterms:W3CDTF">2012-08-22T14:11:45Z</dcterms:modified>
</cp:coreProperties>
</file>